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2832-3580-44D0-9087-895B8B707CB2}" type="datetimeFigureOut">
              <a:rPr lang="pl-PL" smtClean="0"/>
              <a:t>2018-11-21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57BF-4FEB-45D6-941D-6B1013569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0727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2832-3580-44D0-9087-895B8B707CB2}" type="datetimeFigureOut">
              <a:rPr lang="pl-PL" smtClean="0"/>
              <a:t>2018-11-21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57BF-4FEB-45D6-941D-6B1013569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988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2832-3580-44D0-9087-895B8B707CB2}" type="datetimeFigureOut">
              <a:rPr lang="pl-PL" smtClean="0"/>
              <a:t>2018-11-21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57BF-4FEB-45D6-941D-6B1013569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795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2832-3580-44D0-9087-895B8B707CB2}" type="datetimeFigureOut">
              <a:rPr lang="pl-PL" smtClean="0"/>
              <a:t>2018-11-21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57BF-4FEB-45D6-941D-6B1013569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6098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2832-3580-44D0-9087-895B8B707CB2}" type="datetimeFigureOut">
              <a:rPr lang="pl-PL" smtClean="0"/>
              <a:t>2018-11-21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57BF-4FEB-45D6-941D-6B1013569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4738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2832-3580-44D0-9087-895B8B707CB2}" type="datetimeFigureOut">
              <a:rPr lang="pl-PL" smtClean="0"/>
              <a:t>2018-11-21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57BF-4FEB-45D6-941D-6B1013569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4400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2832-3580-44D0-9087-895B8B707CB2}" type="datetimeFigureOut">
              <a:rPr lang="pl-PL" smtClean="0"/>
              <a:t>2018-11-21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57BF-4FEB-45D6-941D-6B1013569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555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2832-3580-44D0-9087-895B8B707CB2}" type="datetimeFigureOut">
              <a:rPr lang="pl-PL" smtClean="0"/>
              <a:t>2018-11-21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57BF-4FEB-45D6-941D-6B1013569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751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2832-3580-44D0-9087-895B8B707CB2}" type="datetimeFigureOut">
              <a:rPr lang="pl-PL" smtClean="0"/>
              <a:t>2018-11-21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57BF-4FEB-45D6-941D-6B1013569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5645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2832-3580-44D0-9087-895B8B707CB2}" type="datetimeFigureOut">
              <a:rPr lang="pl-PL" smtClean="0"/>
              <a:t>2018-11-21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57BF-4FEB-45D6-941D-6B1013569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354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2832-3580-44D0-9087-895B8B707CB2}" type="datetimeFigureOut">
              <a:rPr lang="pl-PL" smtClean="0"/>
              <a:t>2018-11-21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57BF-4FEB-45D6-941D-6B1013569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926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22832-3580-44D0-9087-895B8B707CB2}" type="datetimeFigureOut">
              <a:rPr lang="pl-PL" smtClean="0"/>
              <a:t>2018-11-21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D57BF-4FEB-45D6-941D-6B1013569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70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803694" y="2176672"/>
            <a:ext cx="10515600" cy="2214173"/>
          </a:xfrm>
        </p:spPr>
        <p:txBody>
          <a:bodyPr>
            <a:noAutofit/>
          </a:bodyPr>
          <a:lstStyle/>
          <a:p>
            <a:pPr algn="ctr"/>
            <a:r>
              <a:rPr lang="pl-PL" sz="7200" b="1" dirty="0" smtClean="0"/>
              <a:t>Kolczyki dla zwierząt gospodarskich</a:t>
            </a:r>
            <a:endParaRPr lang="pl-PL" sz="7200" b="1" dirty="0"/>
          </a:p>
        </p:txBody>
      </p:sp>
    </p:spTree>
    <p:extLst>
      <p:ext uri="{BB962C8B-B14F-4D97-AF65-F5344CB8AC3E}">
        <p14:creationId xmlns:p14="http://schemas.microsoft.com/office/powerpoint/2010/main" val="1924802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838200" y="888521"/>
            <a:ext cx="10515600" cy="5288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dirty="0" smtClean="0"/>
              <a:t>Kolczyki do oznakowania zwierząt składają się z </a:t>
            </a:r>
            <a:r>
              <a:rPr lang="pl-PL" sz="3600" b="1" dirty="0" smtClean="0"/>
              <a:t>dwóch części </a:t>
            </a:r>
            <a:r>
              <a:rPr lang="pl-PL" sz="3600" b="1" dirty="0" smtClean="0">
                <a:solidFill>
                  <a:srgbClr val="FF0000"/>
                </a:solidFill>
              </a:rPr>
              <a:t>„żeńskiej" </a:t>
            </a:r>
            <a:r>
              <a:rPr lang="pl-PL" sz="3600" b="1" dirty="0" smtClean="0"/>
              <a:t>i </a:t>
            </a:r>
            <a:r>
              <a:rPr lang="pl-PL" sz="3600" b="1" dirty="0" smtClean="0">
                <a:solidFill>
                  <a:srgbClr val="FF0000"/>
                </a:solidFill>
              </a:rPr>
              <a:t>„męskiej" </a:t>
            </a:r>
            <a:r>
              <a:rPr lang="pl-PL" sz="3600" dirty="0" smtClean="0"/>
              <a:t>zakładanych odpowiednio z przodu i z tyłu ucha. </a:t>
            </a:r>
          </a:p>
          <a:p>
            <a:pPr marL="0" indent="0">
              <a:buNone/>
            </a:pPr>
            <a:r>
              <a:rPr lang="pl-PL" sz="3600" b="1" dirty="0" smtClean="0"/>
              <a:t>Wykonane są one z giętkiego tworzywa barwy: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3600" dirty="0" smtClean="0"/>
              <a:t> żółtej - bydło,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3600" dirty="0" smtClean="0"/>
              <a:t> łososiowej - owce, kozy i świnie</a:t>
            </a:r>
          </a:p>
          <a:p>
            <a:pPr marL="0" indent="0">
              <a:buNone/>
            </a:pPr>
            <a:endParaRPr lang="pl-PL" sz="3600" dirty="0" smtClean="0"/>
          </a:p>
          <a:p>
            <a:pPr marL="0" indent="0">
              <a:buNone/>
            </a:pPr>
            <a:r>
              <a:rPr lang="pl-PL" sz="3600" dirty="0" smtClean="0"/>
              <a:t>Są tak skonstruowane, aby nie było możliwe samookaleczenie się zwierzęcia oznakowanego.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061104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974785"/>
            <a:ext cx="10515600" cy="52021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b="1" dirty="0" smtClean="0"/>
              <a:t>Znaki identyfikacyjne zakładane są w sposób: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3600" dirty="0" smtClean="0"/>
              <a:t> pozwalający na łatwe odczytanie numeru,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3600" dirty="0" smtClean="0"/>
              <a:t> uniemożliwiający powtórne użycie w przypadku jego usunięcia,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3600" dirty="0" smtClean="0"/>
              <a:t> uniemożliwiający ich łatwe zagubienie.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314010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750498"/>
            <a:ext cx="10515600" cy="54264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3600" b="1" dirty="0" smtClean="0"/>
              <a:t>Na kolczyku dla </a:t>
            </a:r>
            <a:r>
              <a:rPr lang="pl-PL" sz="3600" b="1" dirty="0" smtClean="0">
                <a:solidFill>
                  <a:srgbClr val="FF0000"/>
                </a:solidFill>
              </a:rPr>
              <a:t>bydła, owiec</a:t>
            </a:r>
            <a:r>
              <a:rPr lang="pl-PL" sz="3600" b="1" dirty="0" smtClean="0"/>
              <a:t> i </a:t>
            </a:r>
            <a:r>
              <a:rPr lang="pl-PL" sz="3600" b="1" dirty="0" smtClean="0">
                <a:solidFill>
                  <a:srgbClr val="FF0000"/>
                </a:solidFill>
              </a:rPr>
              <a:t>kóz</a:t>
            </a:r>
            <a:r>
              <a:rPr lang="pl-PL" sz="3600" b="1" dirty="0" smtClean="0"/>
              <a:t> znajduje się: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3600" dirty="0" smtClean="0"/>
              <a:t> 14-znakowy numer identyfikacyjny zwierzęcia:</a:t>
            </a:r>
          </a:p>
          <a:p>
            <a:pPr marL="0" indent="0">
              <a:buNone/>
            </a:pPr>
            <a:r>
              <a:rPr lang="pl-PL" sz="3600" dirty="0" smtClean="0"/>
              <a:t>- dwie pierwsze to litery "PL",</a:t>
            </a:r>
          </a:p>
          <a:p>
            <a:pPr marL="0" indent="0">
              <a:buNone/>
            </a:pPr>
            <a:r>
              <a:rPr lang="pl-PL" sz="3600" dirty="0" smtClean="0"/>
              <a:t>- dwie następne cyfry to numer serii kolczyka,</a:t>
            </a:r>
          </a:p>
          <a:p>
            <a:pPr marL="0" indent="0">
              <a:buNone/>
            </a:pPr>
            <a:r>
              <a:rPr lang="pl-PL" sz="3600" dirty="0" smtClean="0"/>
              <a:t>- dziewięć następnych cyfr to numer zwierzęcia,</a:t>
            </a:r>
          </a:p>
          <a:p>
            <a:pPr marL="0" indent="0">
              <a:buNone/>
            </a:pPr>
            <a:r>
              <a:rPr lang="pl-PL" sz="3600" dirty="0" smtClean="0"/>
              <a:t>- ostatni znak to cyfra kontrolna,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3600" dirty="0" smtClean="0"/>
              <a:t> kod kreskowy (w przypadku kolczyków dla bydła),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3600" dirty="0" smtClean="0"/>
              <a:t> znak graficzny Agencji Restrukturyzacji i Modernizacji Rolnictwa.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384135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810883"/>
            <a:ext cx="10515600" cy="5366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b="1" dirty="0" smtClean="0"/>
              <a:t>Seria kolczyka: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3600" dirty="0" smtClean="0"/>
              <a:t> dla bydła ma nr 00,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3600" dirty="0" smtClean="0"/>
              <a:t> dla owiec ma nr 10,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3600" dirty="0" smtClean="0"/>
              <a:t> dla kóz 20.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228071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931653"/>
            <a:ext cx="10515600" cy="52453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b="1" dirty="0" smtClean="0"/>
              <a:t>Na kolczyku dla </a:t>
            </a:r>
            <a:r>
              <a:rPr lang="pl-PL" sz="3600" b="1" dirty="0" smtClean="0">
                <a:solidFill>
                  <a:srgbClr val="FF0000"/>
                </a:solidFill>
              </a:rPr>
              <a:t>świń</a:t>
            </a:r>
            <a:r>
              <a:rPr lang="pl-PL" sz="3600" b="1" dirty="0" smtClean="0"/>
              <a:t> znajduje się: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3600" dirty="0" smtClean="0"/>
              <a:t> 14-znakowy numer:</a:t>
            </a:r>
          </a:p>
          <a:p>
            <a:pPr marL="0" indent="0">
              <a:buNone/>
            </a:pPr>
            <a:r>
              <a:rPr lang="pl-PL" sz="3600" dirty="0" smtClean="0"/>
              <a:t>- dwie pierwsze to litery "PL",</a:t>
            </a:r>
          </a:p>
          <a:p>
            <a:pPr marL="0" indent="0">
              <a:buNone/>
            </a:pPr>
            <a:r>
              <a:rPr lang="pl-PL" sz="3600" dirty="0" smtClean="0"/>
              <a:t>- dziewięć pierwszych cyfr to numer Producenta, w tym ostatnia cyfra kontrolna</a:t>
            </a:r>
          </a:p>
          <a:p>
            <a:pPr marL="0" indent="0">
              <a:buNone/>
            </a:pPr>
            <a:r>
              <a:rPr lang="pl-PL" sz="3600" smtClean="0"/>
              <a:t>- ostatnie </a:t>
            </a:r>
            <a:r>
              <a:rPr lang="pl-PL" sz="3600" dirty="0" smtClean="0"/>
              <a:t>trzy cyfry to numer siedziby stada,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3600" dirty="0" smtClean="0"/>
              <a:t> znak graficzny Agencji Restrukturyzacji i Modernizacji Rolnictwa.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408288786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232</Words>
  <Application>Microsoft Office PowerPoint</Application>
  <PresentationFormat>Panoramiczny</PresentationFormat>
  <Paragraphs>29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Motyw pakietu Office</vt:lpstr>
      <vt:lpstr>Kolczyki dla zwierząt gospodarskich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Kolczyki dla zwierząt gospodarskich</dc:title>
  <dc:creator>Grzegorz</dc:creator>
  <cp:lastModifiedBy>Grzegorz</cp:lastModifiedBy>
  <cp:revision>3</cp:revision>
  <dcterms:created xsi:type="dcterms:W3CDTF">2018-11-21T19:44:38Z</dcterms:created>
  <dcterms:modified xsi:type="dcterms:W3CDTF">2018-11-21T20:04:55Z</dcterms:modified>
</cp:coreProperties>
</file>