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1" r:id="rId3"/>
    <p:sldId id="312" r:id="rId4"/>
    <p:sldId id="313" r:id="rId5"/>
    <p:sldId id="314" r:id="rId6"/>
    <p:sldId id="284" r:id="rId7"/>
    <p:sldId id="315" r:id="rId8"/>
    <p:sldId id="316" r:id="rId9"/>
    <p:sldId id="323" r:id="rId10"/>
    <p:sldId id="317" r:id="rId11"/>
    <p:sldId id="318" r:id="rId12"/>
    <p:sldId id="285" r:id="rId13"/>
    <p:sldId id="319" r:id="rId14"/>
    <p:sldId id="320" r:id="rId15"/>
    <p:sldId id="321" r:id="rId16"/>
    <p:sldId id="322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286" r:id="rId25"/>
    <p:sldId id="331" r:id="rId26"/>
    <p:sldId id="332" r:id="rId27"/>
    <p:sldId id="291" r:id="rId28"/>
    <p:sldId id="306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01771-FC39-4598-ACF5-6FD48FF09BA5}" type="datetimeFigureOut">
              <a:rPr lang="pl-PL" smtClean="0"/>
              <a:t>2018-10-10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61EE0-5496-4B87-B3F1-7E1F5D9E11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04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1F0-411E-48D6-8E58-E68955279E64}" type="datetimeFigureOut">
              <a:rPr lang="pl-PL" smtClean="0"/>
              <a:t>2018-10-10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5F7-B8C0-44A4-88B4-3E075A838F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68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1F0-411E-48D6-8E58-E68955279E64}" type="datetimeFigureOut">
              <a:rPr lang="pl-PL" smtClean="0"/>
              <a:t>2018-10-10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5F7-B8C0-44A4-88B4-3E075A838F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57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1F0-411E-48D6-8E58-E68955279E64}" type="datetimeFigureOut">
              <a:rPr lang="pl-PL" smtClean="0"/>
              <a:t>2018-10-10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5F7-B8C0-44A4-88B4-3E075A838F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010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1F0-411E-48D6-8E58-E68955279E64}" type="datetimeFigureOut">
              <a:rPr lang="pl-PL" smtClean="0"/>
              <a:t>2018-10-10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5F7-B8C0-44A4-88B4-3E075A838F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19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1F0-411E-48D6-8E58-E68955279E64}" type="datetimeFigureOut">
              <a:rPr lang="pl-PL" smtClean="0"/>
              <a:t>2018-10-10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5F7-B8C0-44A4-88B4-3E075A838F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496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1F0-411E-48D6-8E58-E68955279E64}" type="datetimeFigureOut">
              <a:rPr lang="pl-PL" smtClean="0"/>
              <a:t>2018-10-10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5F7-B8C0-44A4-88B4-3E075A838F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93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1F0-411E-48D6-8E58-E68955279E64}" type="datetimeFigureOut">
              <a:rPr lang="pl-PL" smtClean="0"/>
              <a:t>2018-10-10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5F7-B8C0-44A4-88B4-3E075A838F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48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1F0-411E-48D6-8E58-E68955279E64}" type="datetimeFigureOut">
              <a:rPr lang="pl-PL" smtClean="0"/>
              <a:t>2018-10-10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5F7-B8C0-44A4-88B4-3E075A838F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31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1F0-411E-48D6-8E58-E68955279E64}" type="datetimeFigureOut">
              <a:rPr lang="pl-PL" smtClean="0"/>
              <a:t>2018-10-10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5F7-B8C0-44A4-88B4-3E075A838F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84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1F0-411E-48D6-8E58-E68955279E64}" type="datetimeFigureOut">
              <a:rPr lang="pl-PL" smtClean="0"/>
              <a:t>2018-10-10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5F7-B8C0-44A4-88B4-3E075A838F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304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1F0-411E-48D6-8E58-E68955279E64}" type="datetimeFigureOut">
              <a:rPr lang="pl-PL" smtClean="0"/>
              <a:t>2018-10-10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5F7-B8C0-44A4-88B4-3E075A838F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06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D81F0-411E-48D6-8E58-E68955279E64}" type="datetimeFigureOut">
              <a:rPr lang="pl-PL" smtClean="0"/>
              <a:t>2018-10-10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C5F7-B8C0-44A4-88B4-3E075A838F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43310" y="836762"/>
            <a:ext cx="10515600" cy="5106838"/>
          </a:xfrm>
        </p:spPr>
        <p:txBody>
          <a:bodyPr>
            <a:noAutofit/>
          </a:bodyPr>
          <a:lstStyle/>
          <a:p>
            <a:pPr algn="ctr"/>
            <a:r>
              <a:rPr lang="pl-PL" sz="8000" b="1" dirty="0" smtClean="0">
                <a:solidFill>
                  <a:srgbClr val="FF0000"/>
                </a:solidFill>
              </a:rPr>
              <a:t>ZALICZENIE</a:t>
            </a:r>
            <a:br>
              <a:rPr lang="pl-PL" sz="8000" b="1" dirty="0" smtClean="0">
                <a:solidFill>
                  <a:srgbClr val="FF0000"/>
                </a:solidFill>
              </a:rPr>
            </a:br>
            <a:r>
              <a:rPr lang="pl-PL" sz="8000" b="1" dirty="0" smtClean="0">
                <a:solidFill>
                  <a:srgbClr val="FF0000"/>
                </a:solidFill>
              </a:rPr>
              <a:t>Rozpoznawanie </a:t>
            </a:r>
            <a:r>
              <a:rPr lang="pl-PL" sz="8000" b="1" dirty="0" smtClean="0">
                <a:solidFill>
                  <a:srgbClr val="FF0000"/>
                </a:solidFill>
              </a:rPr>
              <a:t>bielizny</a:t>
            </a:r>
            <a:br>
              <a:rPr lang="pl-PL" sz="8000" b="1" dirty="0" smtClean="0">
                <a:solidFill>
                  <a:srgbClr val="FF0000"/>
                </a:solidFill>
              </a:rPr>
            </a:br>
            <a:r>
              <a:rPr lang="pl-PL" sz="8000" b="1" dirty="0" smtClean="0">
                <a:solidFill>
                  <a:srgbClr val="FF0000"/>
                </a:solidFill>
              </a:rPr>
              <a:t> i zastawy </a:t>
            </a:r>
            <a:r>
              <a:rPr lang="pl-PL" sz="8000" b="1" dirty="0" smtClean="0">
                <a:solidFill>
                  <a:srgbClr val="FF0000"/>
                </a:solidFill>
              </a:rPr>
              <a:t>stołowej</a:t>
            </a:r>
            <a:br>
              <a:rPr lang="pl-PL" sz="8000" b="1" dirty="0" smtClean="0">
                <a:solidFill>
                  <a:srgbClr val="FF0000"/>
                </a:solidFill>
              </a:rPr>
            </a:br>
            <a:r>
              <a:rPr lang="pl-PL" sz="8000" b="1" dirty="0" smtClean="0">
                <a:solidFill>
                  <a:srgbClr val="FF0000"/>
                </a:solidFill>
              </a:rPr>
              <a:t>slajdy od 28 do 54</a:t>
            </a:r>
            <a:endParaRPr lang="pl-PL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25438" cy="1575818"/>
          </a:xfrm>
        </p:spPr>
        <p:txBody>
          <a:bodyPr>
            <a:normAutofit/>
          </a:bodyPr>
          <a:lstStyle/>
          <a:p>
            <a:r>
              <a:rPr lang="pl-PL" sz="7200" b="1" dirty="0"/>
              <a:t>9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85875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25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08185" cy="1394664"/>
          </a:xfrm>
        </p:spPr>
        <p:txBody>
          <a:bodyPr>
            <a:normAutofit/>
          </a:bodyPr>
          <a:lstStyle/>
          <a:p>
            <a:r>
              <a:rPr lang="pl-PL" sz="7200" b="1" dirty="0" smtClean="0"/>
              <a:t>10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15" y="1303279"/>
            <a:ext cx="4847356" cy="48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52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603075" cy="1420543"/>
          </a:xfrm>
        </p:spPr>
        <p:txBody>
          <a:bodyPr>
            <a:normAutofit/>
          </a:bodyPr>
          <a:lstStyle/>
          <a:p>
            <a:r>
              <a:rPr lang="pl-PL" sz="7200" b="1" dirty="0" smtClean="0"/>
              <a:t>11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6" y="1621766"/>
            <a:ext cx="4997886" cy="395089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39" y="2267509"/>
            <a:ext cx="4549244" cy="265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6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525438" cy="1187630"/>
          </a:xfrm>
        </p:spPr>
        <p:txBody>
          <a:bodyPr>
            <a:normAutofit/>
          </a:bodyPr>
          <a:lstStyle/>
          <a:p>
            <a:r>
              <a:rPr lang="pl-PL" sz="7200" b="1" dirty="0" smtClean="0"/>
              <a:t>12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9906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5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603075" cy="1429169"/>
          </a:xfrm>
        </p:spPr>
        <p:txBody>
          <a:bodyPr>
            <a:normAutofit/>
          </a:bodyPr>
          <a:lstStyle/>
          <a:p>
            <a:r>
              <a:rPr lang="pl-PL" sz="7200" b="1" dirty="0" smtClean="0"/>
              <a:t>13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62" y="1794294"/>
            <a:ext cx="3917586" cy="406268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784" y="1252237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38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680713" cy="1351532"/>
          </a:xfrm>
        </p:spPr>
        <p:txBody>
          <a:bodyPr>
            <a:normAutofit/>
          </a:bodyPr>
          <a:lstStyle/>
          <a:p>
            <a:r>
              <a:rPr lang="pl-PL" sz="7200" b="1" dirty="0" smtClean="0"/>
              <a:t>14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259" y="1950647"/>
            <a:ext cx="3624417" cy="350843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531" y="3858643"/>
            <a:ext cx="3274988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64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559943" cy="1230762"/>
          </a:xfrm>
        </p:spPr>
        <p:txBody>
          <a:bodyPr>
            <a:normAutofit/>
          </a:bodyPr>
          <a:lstStyle/>
          <a:p>
            <a:r>
              <a:rPr lang="pl-PL" sz="7200" b="1" dirty="0" smtClean="0"/>
              <a:t>15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46" y="2435524"/>
            <a:ext cx="3890418" cy="240940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373" y="2208483"/>
            <a:ext cx="3389232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22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08185" cy="1489554"/>
          </a:xfrm>
        </p:spPr>
        <p:txBody>
          <a:bodyPr>
            <a:normAutofit/>
          </a:bodyPr>
          <a:lstStyle/>
          <a:p>
            <a:r>
              <a:rPr lang="pl-PL" sz="7200" b="1" dirty="0"/>
              <a:t>1</a:t>
            </a:r>
            <a:r>
              <a:rPr lang="pl-PL" sz="7200" b="1" dirty="0" smtClean="0"/>
              <a:t>6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761" y="1482391"/>
            <a:ext cx="4078886" cy="407888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227" y="1726693"/>
            <a:ext cx="2087683" cy="359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26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25438" cy="1489554"/>
          </a:xfrm>
        </p:spPr>
        <p:txBody>
          <a:bodyPr>
            <a:normAutofit/>
          </a:bodyPr>
          <a:lstStyle/>
          <a:p>
            <a:r>
              <a:rPr lang="pl-PL" sz="7200" b="1" dirty="0"/>
              <a:t>1</a:t>
            </a:r>
            <a:r>
              <a:rPr lang="pl-PL" sz="7200" b="1" dirty="0" smtClean="0"/>
              <a:t>7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596" y="2141507"/>
            <a:ext cx="4201064" cy="315079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66" y="2009955"/>
            <a:ext cx="3942271" cy="39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68570" cy="1377411"/>
          </a:xfrm>
        </p:spPr>
        <p:txBody>
          <a:bodyPr>
            <a:normAutofit/>
          </a:bodyPr>
          <a:lstStyle/>
          <a:p>
            <a:r>
              <a:rPr lang="pl-PL" sz="7200" b="1" dirty="0" smtClean="0"/>
              <a:t>18</a:t>
            </a:r>
            <a:r>
              <a:rPr lang="pl-PL" sz="7200" b="1" dirty="0" smtClean="0"/>
              <a:t>) 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06" y="1053830"/>
            <a:ext cx="4794855" cy="548211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890" y="894973"/>
            <a:ext cx="35147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490932" cy="1593071"/>
          </a:xfrm>
        </p:spPr>
        <p:txBody>
          <a:bodyPr>
            <a:normAutofit/>
          </a:bodyPr>
          <a:lstStyle/>
          <a:p>
            <a:r>
              <a:rPr lang="pl-PL" sz="7200" b="1" dirty="0"/>
              <a:t>1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002" y="1694641"/>
            <a:ext cx="5996681" cy="394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37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447800" cy="1593071"/>
          </a:xfrm>
        </p:spPr>
        <p:txBody>
          <a:bodyPr>
            <a:normAutofit/>
          </a:bodyPr>
          <a:lstStyle/>
          <a:p>
            <a:r>
              <a:rPr lang="pl-PL" sz="7200" b="1" dirty="0"/>
              <a:t>1</a:t>
            </a:r>
            <a:r>
              <a:rPr lang="pl-PL" sz="7200" b="1" dirty="0" smtClean="0"/>
              <a:t>9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44" y="1255343"/>
            <a:ext cx="6590581" cy="43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87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77196" cy="1455049"/>
          </a:xfrm>
        </p:spPr>
        <p:txBody>
          <a:bodyPr>
            <a:normAutofit/>
          </a:bodyPr>
          <a:lstStyle/>
          <a:p>
            <a:r>
              <a:rPr lang="pl-PL" sz="7200" b="1" dirty="0" smtClean="0"/>
              <a:t>20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539" y="1450495"/>
            <a:ext cx="6978936" cy="408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98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611702" cy="1506807"/>
          </a:xfrm>
        </p:spPr>
        <p:txBody>
          <a:bodyPr>
            <a:normAutofit/>
          </a:bodyPr>
          <a:lstStyle/>
          <a:p>
            <a:r>
              <a:rPr lang="pl-PL" sz="7200" b="1" dirty="0" smtClean="0"/>
              <a:t>21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72" y="1751432"/>
            <a:ext cx="7328701" cy="395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54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68570" cy="1386037"/>
          </a:xfrm>
        </p:spPr>
        <p:txBody>
          <a:bodyPr>
            <a:normAutofit/>
          </a:bodyPr>
          <a:lstStyle/>
          <a:p>
            <a:r>
              <a:rPr lang="pl-PL" sz="7200" b="1" dirty="0"/>
              <a:t>2</a:t>
            </a:r>
            <a:r>
              <a:rPr lang="pl-PL" sz="7200" b="1" dirty="0" smtClean="0"/>
              <a:t>2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283" y="1280313"/>
            <a:ext cx="4091436" cy="40914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08" y="2124914"/>
            <a:ext cx="4102419" cy="30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8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490932" cy="1480928"/>
          </a:xfrm>
        </p:spPr>
        <p:txBody>
          <a:bodyPr>
            <a:normAutofit/>
          </a:bodyPr>
          <a:lstStyle/>
          <a:p>
            <a:r>
              <a:rPr lang="pl-PL" sz="7200" b="1" dirty="0" smtClean="0"/>
              <a:t>23)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858" y="1846053"/>
            <a:ext cx="5079523" cy="370079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27" y="1732471"/>
            <a:ext cx="4201065" cy="42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8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758351" cy="1584445"/>
          </a:xfrm>
        </p:spPr>
        <p:txBody>
          <a:bodyPr>
            <a:normAutofit/>
          </a:bodyPr>
          <a:lstStyle/>
          <a:p>
            <a:r>
              <a:rPr lang="pl-PL" sz="7200" b="1" dirty="0" smtClean="0"/>
              <a:t>24)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89637" y="1634915"/>
            <a:ext cx="5460519" cy="374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20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59943" cy="1472301"/>
          </a:xfrm>
        </p:spPr>
        <p:txBody>
          <a:bodyPr>
            <a:normAutofit/>
          </a:bodyPr>
          <a:lstStyle/>
          <a:p>
            <a:r>
              <a:rPr lang="pl-PL" sz="7200" b="1" dirty="0" smtClean="0"/>
              <a:t>25)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21363">
            <a:off x="3378089" y="2286285"/>
            <a:ext cx="5587123" cy="23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1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85823" cy="1377411"/>
          </a:xfrm>
        </p:spPr>
        <p:txBody>
          <a:bodyPr>
            <a:normAutofit/>
          </a:bodyPr>
          <a:lstStyle/>
          <a:p>
            <a:r>
              <a:rPr lang="pl-PL" sz="7200" b="1" dirty="0" smtClean="0"/>
              <a:t>26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582" y="1908727"/>
            <a:ext cx="4893833" cy="32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32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473679" cy="1506807"/>
          </a:xfrm>
        </p:spPr>
        <p:txBody>
          <a:bodyPr>
            <a:normAutofit/>
          </a:bodyPr>
          <a:lstStyle/>
          <a:p>
            <a:r>
              <a:rPr lang="pl-PL" sz="7200" b="1" dirty="0" smtClean="0"/>
              <a:t>27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004" y="1440970"/>
            <a:ext cx="4573077" cy="45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9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439174" cy="1480928"/>
          </a:xfrm>
        </p:spPr>
        <p:txBody>
          <a:bodyPr>
            <a:normAutofit/>
          </a:bodyPr>
          <a:lstStyle/>
          <a:p>
            <a:r>
              <a:rPr lang="pl-PL" sz="7200" b="1" dirty="0"/>
              <a:t>2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651" y="1105589"/>
            <a:ext cx="4362450" cy="48768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947" y="2445034"/>
            <a:ext cx="3137251" cy="31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5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59943" cy="1429169"/>
          </a:xfrm>
        </p:spPr>
        <p:txBody>
          <a:bodyPr>
            <a:normAutofit/>
          </a:bodyPr>
          <a:lstStyle/>
          <a:p>
            <a:r>
              <a:rPr lang="pl-PL" sz="7200" b="1" dirty="0" smtClean="0"/>
              <a:t>3)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34" y="526212"/>
            <a:ext cx="3055618" cy="567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2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499558" cy="1411917"/>
          </a:xfrm>
        </p:spPr>
        <p:txBody>
          <a:bodyPr>
            <a:normAutofit/>
          </a:bodyPr>
          <a:lstStyle/>
          <a:p>
            <a:r>
              <a:rPr lang="pl-PL" sz="7200" b="1" dirty="0"/>
              <a:t>4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310" y="824779"/>
            <a:ext cx="4433259" cy="495258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387" y="1071083"/>
            <a:ext cx="4640323" cy="464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7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85823" cy="1420543"/>
          </a:xfrm>
        </p:spPr>
        <p:txBody>
          <a:bodyPr>
            <a:normAutofit/>
          </a:bodyPr>
          <a:lstStyle/>
          <a:p>
            <a:r>
              <a:rPr lang="pl-PL" sz="7200" b="1" dirty="0"/>
              <a:t>5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856" y="2194073"/>
            <a:ext cx="4375347" cy="290413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702" y="2090556"/>
            <a:ext cx="4553855" cy="280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697966" cy="1489554"/>
          </a:xfrm>
        </p:spPr>
        <p:txBody>
          <a:bodyPr>
            <a:normAutofit/>
          </a:bodyPr>
          <a:lstStyle/>
          <a:p>
            <a:r>
              <a:rPr lang="pl-PL" sz="7200" b="1" dirty="0"/>
              <a:t>6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122" y="1696500"/>
            <a:ext cx="3824407" cy="382440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4" y="2227578"/>
            <a:ext cx="65341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9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551317" cy="1386037"/>
          </a:xfrm>
        </p:spPr>
        <p:txBody>
          <a:bodyPr>
            <a:normAutofit/>
          </a:bodyPr>
          <a:lstStyle/>
          <a:p>
            <a:r>
              <a:rPr lang="pl-PL" sz="7200" b="1" dirty="0"/>
              <a:t>7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091" y="676545"/>
            <a:ext cx="7660256" cy="51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473679" cy="1524060"/>
          </a:xfrm>
        </p:spPr>
        <p:txBody>
          <a:bodyPr>
            <a:normAutofit/>
          </a:bodyPr>
          <a:lstStyle/>
          <a:p>
            <a:r>
              <a:rPr lang="pl-PL" sz="7200" b="1" dirty="0" smtClean="0"/>
              <a:t>8</a:t>
            </a:r>
            <a:r>
              <a:rPr lang="pl-PL" sz="7200" b="1" dirty="0" smtClean="0"/>
              <a:t>)</a:t>
            </a:r>
            <a:endParaRPr lang="pl-PL" sz="7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678" y="1108973"/>
            <a:ext cx="5279366" cy="39595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39" y="1894958"/>
            <a:ext cx="4653233" cy="31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492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55</Words>
  <Application>Microsoft Office PowerPoint</Application>
  <PresentationFormat>Panoramiczny</PresentationFormat>
  <Paragraphs>28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Motyw pakietu Office</vt:lpstr>
      <vt:lpstr>ZALICZENIE Rozpoznawanie bielizny  i zastawy stołowej slajdy od 28 do 54</vt:lpstr>
      <vt:lpstr>1)</vt:lpstr>
      <vt:lpstr>2)</vt:lpstr>
      <vt:lpstr>3)</vt:lpstr>
      <vt:lpstr>4)</vt:lpstr>
      <vt:lpstr>5)</vt:lpstr>
      <vt:lpstr>6)</vt:lpstr>
      <vt:lpstr>7)</vt:lpstr>
      <vt:lpstr>8)</vt:lpstr>
      <vt:lpstr>9)</vt:lpstr>
      <vt:lpstr>10)</vt:lpstr>
      <vt:lpstr>11)</vt:lpstr>
      <vt:lpstr>12)</vt:lpstr>
      <vt:lpstr>13)</vt:lpstr>
      <vt:lpstr>14)</vt:lpstr>
      <vt:lpstr>15)</vt:lpstr>
      <vt:lpstr>16)</vt:lpstr>
      <vt:lpstr>17)</vt:lpstr>
      <vt:lpstr>18) </vt:lpstr>
      <vt:lpstr>19)</vt:lpstr>
      <vt:lpstr>20)</vt:lpstr>
      <vt:lpstr>21)</vt:lpstr>
      <vt:lpstr>22)</vt:lpstr>
      <vt:lpstr>23)</vt:lpstr>
      <vt:lpstr>24)</vt:lpstr>
      <vt:lpstr>25)</vt:lpstr>
      <vt:lpstr>26)</vt:lpstr>
      <vt:lpstr>27)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Rozpoznawanie bielizny  i zastawy stołowej</dc:title>
  <dc:creator>Grzegorz</dc:creator>
  <cp:lastModifiedBy>Grzegorz</cp:lastModifiedBy>
  <cp:revision>28</cp:revision>
  <dcterms:created xsi:type="dcterms:W3CDTF">2018-09-25T16:20:53Z</dcterms:created>
  <dcterms:modified xsi:type="dcterms:W3CDTF">2018-10-10T18:07:59Z</dcterms:modified>
</cp:coreProperties>
</file>